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38e417611_0_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38e41761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38e417611_0_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38e41761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38e417611_0_2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38e41761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38e417611_0_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38e41761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638e417611_0_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638e41761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638e417611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638e4176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38e417611_0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38e41761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38e417611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38e41761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38e417611_0_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38e41761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38e417611_0_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38e41761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38e417611_0_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38e41761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38e417611_0_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38e41761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38e417611_0_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38e41761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5.png"/><Relationship Id="rId10" Type="http://schemas.openxmlformats.org/officeDocument/2006/relationships/image" Target="../media/image123.png"/><Relationship Id="rId13" Type="http://schemas.openxmlformats.org/officeDocument/2006/relationships/image" Target="../media/image129.png"/><Relationship Id="rId12" Type="http://schemas.openxmlformats.org/officeDocument/2006/relationships/image" Target="../media/image12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4.png"/><Relationship Id="rId4" Type="http://schemas.openxmlformats.org/officeDocument/2006/relationships/image" Target="../media/image120.png"/><Relationship Id="rId9" Type="http://schemas.openxmlformats.org/officeDocument/2006/relationships/image" Target="../media/image116.png"/><Relationship Id="rId15" Type="http://schemas.openxmlformats.org/officeDocument/2006/relationships/image" Target="../media/image140.png"/><Relationship Id="rId14" Type="http://schemas.openxmlformats.org/officeDocument/2006/relationships/image" Target="../media/image148.png"/><Relationship Id="rId17" Type="http://schemas.openxmlformats.org/officeDocument/2006/relationships/image" Target="../media/image135.png"/><Relationship Id="rId16" Type="http://schemas.openxmlformats.org/officeDocument/2006/relationships/image" Target="../media/image154.png"/><Relationship Id="rId5" Type="http://schemas.openxmlformats.org/officeDocument/2006/relationships/image" Target="../media/image118.png"/><Relationship Id="rId19" Type="http://schemas.openxmlformats.org/officeDocument/2006/relationships/image" Target="../media/image126.png"/><Relationship Id="rId6" Type="http://schemas.openxmlformats.org/officeDocument/2006/relationships/image" Target="../media/image117.png"/><Relationship Id="rId18" Type="http://schemas.openxmlformats.org/officeDocument/2006/relationships/image" Target="../media/image127.png"/><Relationship Id="rId7" Type="http://schemas.openxmlformats.org/officeDocument/2006/relationships/image" Target="../media/image122.png"/><Relationship Id="rId8" Type="http://schemas.openxmlformats.org/officeDocument/2006/relationships/image" Target="../media/image115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4.png"/><Relationship Id="rId10" Type="http://schemas.openxmlformats.org/officeDocument/2006/relationships/image" Target="../media/image143.png"/><Relationship Id="rId13" Type="http://schemas.openxmlformats.org/officeDocument/2006/relationships/image" Target="../media/image139.png"/><Relationship Id="rId12" Type="http://schemas.openxmlformats.org/officeDocument/2006/relationships/image" Target="../media/image14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37.png"/><Relationship Id="rId15" Type="http://schemas.openxmlformats.org/officeDocument/2006/relationships/image" Target="../media/image147.png"/><Relationship Id="rId14" Type="http://schemas.openxmlformats.org/officeDocument/2006/relationships/image" Target="../media/image205.png"/><Relationship Id="rId17" Type="http://schemas.openxmlformats.org/officeDocument/2006/relationships/image" Target="../media/image145.png"/><Relationship Id="rId16" Type="http://schemas.openxmlformats.org/officeDocument/2006/relationships/image" Target="../media/image158.png"/><Relationship Id="rId5" Type="http://schemas.openxmlformats.org/officeDocument/2006/relationships/image" Target="../media/image130.png"/><Relationship Id="rId19" Type="http://schemas.openxmlformats.org/officeDocument/2006/relationships/image" Target="../media/image149.png"/><Relationship Id="rId6" Type="http://schemas.openxmlformats.org/officeDocument/2006/relationships/image" Target="../media/image133.png"/><Relationship Id="rId18" Type="http://schemas.openxmlformats.org/officeDocument/2006/relationships/image" Target="../media/image141.png"/><Relationship Id="rId7" Type="http://schemas.openxmlformats.org/officeDocument/2006/relationships/image" Target="../media/image134.png"/><Relationship Id="rId8" Type="http://schemas.openxmlformats.org/officeDocument/2006/relationships/image" Target="../media/image128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1.png"/><Relationship Id="rId10" Type="http://schemas.openxmlformats.org/officeDocument/2006/relationships/image" Target="../media/image165.png"/><Relationship Id="rId13" Type="http://schemas.openxmlformats.org/officeDocument/2006/relationships/image" Target="../media/image160.png"/><Relationship Id="rId12" Type="http://schemas.openxmlformats.org/officeDocument/2006/relationships/image" Target="../media/image16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150.png"/><Relationship Id="rId15" Type="http://schemas.openxmlformats.org/officeDocument/2006/relationships/image" Target="../media/image167.png"/><Relationship Id="rId14" Type="http://schemas.openxmlformats.org/officeDocument/2006/relationships/image" Target="../media/image156.png"/><Relationship Id="rId17" Type="http://schemas.openxmlformats.org/officeDocument/2006/relationships/image" Target="../media/image188.png"/><Relationship Id="rId16" Type="http://schemas.openxmlformats.org/officeDocument/2006/relationships/image" Target="../media/image164.png"/><Relationship Id="rId5" Type="http://schemas.openxmlformats.org/officeDocument/2006/relationships/image" Target="../media/image155.png"/><Relationship Id="rId19" Type="http://schemas.openxmlformats.org/officeDocument/2006/relationships/image" Target="../media/image163.png"/><Relationship Id="rId6" Type="http://schemas.openxmlformats.org/officeDocument/2006/relationships/image" Target="../media/image157.png"/><Relationship Id="rId18" Type="http://schemas.openxmlformats.org/officeDocument/2006/relationships/image" Target="../media/image161.png"/><Relationship Id="rId7" Type="http://schemas.openxmlformats.org/officeDocument/2006/relationships/image" Target="../media/image153.png"/><Relationship Id="rId8" Type="http://schemas.openxmlformats.org/officeDocument/2006/relationships/image" Target="../media/image159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3.png"/><Relationship Id="rId10" Type="http://schemas.openxmlformats.org/officeDocument/2006/relationships/image" Target="../media/image178.png"/><Relationship Id="rId13" Type="http://schemas.openxmlformats.org/officeDocument/2006/relationships/image" Target="../media/image203.png"/><Relationship Id="rId12" Type="http://schemas.openxmlformats.org/officeDocument/2006/relationships/image" Target="../media/image17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0.png"/><Relationship Id="rId4" Type="http://schemas.openxmlformats.org/officeDocument/2006/relationships/image" Target="../media/image182.png"/><Relationship Id="rId9" Type="http://schemas.openxmlformats.org/officeDocument/2006/relationships/image" Target="../media/image169.png"/><Relationship Id="rId15" Type="http://schemas.openxmlformats.org/officeDocument/2006/relationships/image" Target="../media/image184.png"/><Relationship Id="rId14" Type="http://schemas.openxmlformats.org/officeDocument/2006/relationships/image" Target="../media/image181.png"/><Relationship Id="rId17" Type="http://schemas.openxmlformats.org/officeDocument/2006/relationships/image" Target="../media/image176.png"/><Relationship Id="rId16" Type="http://schemas.openxmlformats.org/officeDocument/2006/relationships/image" Target="../media/image177.png"/><Relationship Id="rId5" Type="http://schemas.openxmlformats.org/officeDocument/2006/relationships/image" Target="../media/image166.png"/><Relationship Id="rId6" Type="http://schemas.openxmlformats.org/officeDocument/2006/relationships/image" Target="../media/image175.png"/><Relationship Id="rId18" Type="http://schemas.openxmlformats.org/officeDocument/2006/relationships/image" Target="../media/image186.png"/><Relationship Id="rId7" Type="http://schemas.openxmlformats.org/officeDocument/2006/relationships/image" Target="../media/image174.png"/><Relationship Id="rId8" Type="http://schemas.openxmlformats.org/officeDocument/2006/relationships/image" Target="../media/image168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7.png"/><Relationship Id="rId10" Type="http://schemas.openxmlformats.org/officeDocument/2006/relationships/image" Target="../media/image190.png"/><Relationship Id="rId13" Type="http://schemas.openxmlformats.org/officeDocument/2006/relationships/image" Target="../media/image201.png"/><Relationship Id="rId12" Type="http://schemas.openxmlformats.org/officeDocument/2006/relationships/image" Target="../media/image20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0.png"/><Relationship Id="rId4" Type="http://schemas.openxmlformats.org/officeDocument/2006/relationships/image" Target="../media/image179.png"/><Relationship Id="rId9" Type="http://schemas.openxmlformats.org/officeDocument/2006/relationships/image" Target="../media/image183.png"/><Relationship Id="rId15" Type="http://schemas.openxmlformats.org/officeDocument/2006/relationships/image" Target="../media/image198.png"/><Relationship Id="rId14" Type="http://schemas.openxmlformats.org/officeDocument/2006/relationships/image" Target="../media/image193.png"/><Relationship Id="rId17" Type="http://schemas.openxmlformats.org/officeDocument/2006/relationships/image" Target="../media/image195.png"/><Relationship Id="rId16" Type="http://schemas.openxmlformats.org/officeDocument/2006/relationships/image" Target="../media/image200.png"/><Relationship Id="rId5" Type="http://schemas.openxmlformats.org/officeDocument/2006/relationships/image" Target="../media/image187.png"/><Relationship Id="rId19" Type="http://schemas.openxmlformats.org/officeDocument/2006/relationships/image" Target="../media/image202.png"/><Relationship Id="rId6" Type="http://schemas.openxmlformats.org/officeDocument/2006/relationships/image" Target="../media/image189.png"/><Relationship Id="rId18" Type="http://schemas.openxmlformats.org/officeDocument/2006/relationships/image" Target="../media/image196.png"/><Relationship Id="rId7" Type="http://schemas.openxmlformats.org/officeDocument/2006/relationships/image" Target="../media/image185.png"/><Relationship Id="rId8" Type="http://schemas.openxmlformats.org/officeDocument/2006/relationships/image" Target="../media/image19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png"/><Relationship Id="rId10" Type="http://schemas.openxmlformats.org/officeDocument/2006/relationships/image" Target="../media/image13.png"/><Relationship Id="rId13" Type="http://schemas.openxmlformats.org/officeDocument/2006/relationships/image" Target="../media/image5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5" Type="http://schemas.openxmlformats.org/officeDocument/2006/relationships/image" Target="../media/image15.png"/><Relationship Id="rId14" Type="http://schemas.openxmlformats.org/officeDocument/2006/relationships/image" Target="../media/image6.png"/><Relationship Id="rId17" Type="http://schemas.openxmlformats.org/officeDocument/2006/relationships/image" Target="../media/image1.png"/><Relationship Id="rId16" Type="http://schemas.openxmlformats.org/officeDocument/2006/relationships/image" Target="../media/image19.png"/><Relationship Id="rId5" Type="http://schemas.openxmlformats.org/officeDocument/2006/relationships/image" Target="../media/image20.png"/><Relationship Id="rId19" Type="http://schemas.openxmlformats.org/officeDocument/2006/relationships/image" Target="../media/image10.png"/><Relationship Id="rId6" Type="http://schemas.openxmlformats.org/officeDocument/2006/relationships/image" Target="../media/image9.png"/><Relationship Id="rId18" Type="http://schemas.openxmlformats.org/officeDocument/2006/relationships/image" Target="../media/image11.png"/><Relationship Id="rId7" Type="http://schemas.openxmlformats.org/officeDocument/2006/relationships/image" Target="../media/image23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21.png"/><Relationship Id="rId13" Type="http://schemas.openxmlformats.org/officeDocument/2006/relationships/image" Target="../media/image28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29.png"/><Relationship Id="rId9" Type="http://schemas.openxmlformats.org/officeDocument/2006/relationships/image" Target="../media/image17.png"/><Relationship Id="rId15" Type="http://schemas.openxmlformats.org/officeDocument/2006/relationships/image" Target="../media/image51.png"/><Relationship Id="rId14" Type="http://schemas.openxmlformats.org/officeDocument/2006/relationships/image" Target="../media/image26.png"/><Relationship Id="rId17" Type="http://schemas.openxmlformats.org/officeDocument/2006/relationships/image" Target="../media/image31.png"/><Relationship Id="rId16" Type="http://schemas.openxmlformats.org/officeDocument/2006/relationships/image" Target="../media/image27.png"/><Relationship Id="rId5" Type="http://schemas.openxmlformats.org/officeDocument/2006/relationships/image" Target="../media/image30.png"/><Relationship Id="rId19" Type="http://schemas.openxmlformats.org/officeDocument/2006/relationships/image" Target="../media/image32.png"/><Relationship Id="rId6" Type="http://schemas.openxmlformats.org/officeDocument/2006/relationships/image" Target="../media/image16.png"/><Relationship Id="rId18" Type="http://schemas.openxmlformats.org/officeDocument/2006/relationships/image" Target="../media/image44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46.png"/><Relationship Id="rId13" Type="http://schemas.openxmlformats.org/officeDocument/2006/relationships/image" Target="../media/image49.png"/><Relationship Id="rId12" Type="http://schemas.openxmlformats.org/officeDocument/2006/relationships/image" Target="../media/image5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42.png"/><Relationship Id="rId15" Type="http://schemas.openxmlformats.org/officeDocument/2006/relationships/image" Target="../media/image45.png"/><Relationship Id="rId14" Type="http://schemas.openxmlformats.org/officeDocument/2006/relationships/image" Target="../media/image43.png"/><Relationship Id="rId17" Type="http://schemas.openxmlformats.org/officeDocument/2006/relationships/image" Target="../media/image54.png"/><Relationship Id="rId16" Type="http://schemas.openxmlformats.org/officeDocument/2006/relationships/image" Target="../media/image47.png"/><Relationship Id="rId5" Type="http://schemas.openxmlformats.org/officeDocument/2006/relationships/image" Target="../media/image35.png"/><Relationship Id="rId19" Type="http://schemas.openxmlformats.org/officeDocument/2006/relationships/image" Target="../media/image50.png"/><Relationship Id="rId6" Type="http://schemas.openxmlformats.org/officeDocument/2006/relationships/image" Target="../media/image48.png"/><Relationship Id="rId18" Type="http://schemas.openxmlformats.org/officeDocument/2006/relationships/image" Target="../media/image40.png"/><Relationship Id="rId7" Type="http://schemas.openxmlformats.org/officeDocument/2006/relationships/image" Target="../media/image37.png"/><Relationship Id="rId8" Type="http://schemas.openxmlformats.org/officeDocument/2006/relationships/image" Target="../media/image36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61.png"/><Relationship Id="rId10" Type="http://schemas.openxmlformats.org/officeDocument/2006/relationships/image" Target="../media/image58.png"/><Relationship Id="rId13" Type="http://schemas.openxmlformats.org/officeDocument/2006/relationships/image" Target="../media/image71.png"/><Relationship Id="rId12" Type="http://schemas.openxmlformats.org/officeDocument/2006/relationships/image" Target="../media/image6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2.png"/><Relationship Id="rId4" Type="http://schemas.openxmlformats.org/officeDocument/2006/relationships/image" Target="../media/image65.png"/><Relationship Id="rId9" Type="http://schemas.openxmlformats.org/officeDocument/2006/relationships/image" Target="../media/image57.png"/><Relationship Id="rId15" Type="http://schemas.openxmlformats.org/officeDocument/2006/relationships/image" Target="../media/image59.png"/><Relationship Id="rId14" Type="http://schemas.openxmlformats.org/officeDocument/2006/relationships/image" Target="../media/image69.png"/><Relationship Id="rId17" Type="http://schemas.openxmlformats.org/officeDocument/2006/relationships/image" Target="../media/image86.png"/><Relationship Id="rId16" Type="http://schemas.openxmlformats.org/officeDocument/2006/relationships/image" Target="../media/image67.png"/><Relationship Id="rId5" Type="http://schemas.openxmlformats.org/officeDocument/2006/relationships/image" Target="../media/image55.png"/><Relationship Id="rId19" Type="http://schemas.openxmlformats.org/officeDocument/2006/relationships/image" Target="../media/image75.png"/><Relationship Id="rId6" Type="http://schemas.openxmlformats.org/officeDocument/2006/relationships/image" Target="../media/image63.png"/><Relationship Id="rId18" Type="http://schemas.openxmlformats.org/officeDocument/2006/relationships/image" Target="../media/image66.png"/><Relationship Id="rId7" Type="http://schemas.openxmlformats.org/officeDocument/2006/relationships/image" Target="../media/image53.png"/><Relationship Id="rId8" Type="http://schemas.openxmlformats.org/officeDocument/2006/relationships/image" Target="../media/image60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72.png"/><Relationship Id="rId10" Type="http://schemas.openxmlformats.org/officeDocument/2006/relationships/image" Target="../media/image70.png"/><Relationship Id="rId13" Type="http://schemas.openxmlformats.org/officeDocument/2006/relationships/image" Target="../media/image105.png"/><Relationship Id="rId12" Type="http://schemas.openxmlformats.org/officeDocument/2006/relationships/image" Target="../media/image7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4.png"/><Relationship Id="rId4" Type="http://schemas.openxmlformats.org/officeDocument/2006/relationships/image" Target="../media/image68.png"/><Relationship Id="rId9" Type="http://schemas.openxmlformats.org/officeDocument/2006/relationships/image" Target="../media/image77.png"/><Relationship Id="rId15" Type="http://schemas.openxmlformats.org/officeDocument/2006/relationships/image" Target="../media/image73.png"/><Relationship Id="rId14" Type="http://schemas.openxmlformats.org/officeDocument/2006/relationships/image" Target="../media/image78.png"/><Relationship Id="rId17" Type="http://schemas.openxmlformats.org/officeDocument/2006/relationships/image" Target="../media/image80.png"/><Relationship Id="rId16" Type="http://schemas.openxmlformats.org/officeDocument/2006/relationships/image" Target="../media/image83.png"/><Relationship Id="rId5" Type="http://schemas.openxmlformats.org/officeDocument/2006/relationships/image" Target="../media/image82.png"/><Relationship Id="rId19" Type="http://schemas.openxmlformats.org/officeDocument/2006/relationships/image" Target="../media/image102.png"/><Relationship Id="rId6" Type="http://schemas.openxmlformats.org/officeDocument/2006/relationships/image" Target="../media/image85.png"/><Relationship Id="rId18" Type="http://schemas.openxmlformats.org/officeDocument/2006/relationships/image" Target="../media/image74.png"/><Relationship Id="rId7" Type="http://schemas.openxmlformats.org/officeDocument/2006/relationships/image" Target="../media/image81.png"/><Relationship Id="rId8" Type="http://schemas.openxmlformats.org/officeDocument/2006/relationships/image" Target="../media/image76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8.png"/><Relationship Id="rId10" Type="http://schemas.openxmlformats.org/officeDocument/2006/relationships/image" Target="../media/image104.png"/><Relationship Id="rId13" Type="http://schemas.openxmlformats.org/officeDocument/2006/relationships/image" Target="../media/image111.png"/><Relationship Id="rId12" Type="http://schemas.openxmlformats.org/officeDocument/2006/relationships/image" Target="../media/image10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4.png"/><Relationship Id="rId4" Type="http://schemas.openxmlformats.org/officeDocument/2006/relationships/image" Target="../media/image90.png"/><Relationship Id="rId9" Type="http://schemas.openxmlformats.org/officeDocument/2006/relationships/image" Target="../media/image94.png"/><Relationship Id="rId15" Type="http://schemas.openxmlformats.org/officeDocument/2006/relationships/image" Target="../media/image194.png"/><Relationship Id="rId14" Type="http://schemas.openxmlformats.org/officeDocument/2006/relationships/image" Target="../media/image191.png"/><Relationship Id="rId17" Type="http://schemas.openxmlformats.org/officeDocument/2006/relationships/image" Target="../media/image95.png"/><Relationship Id="rId16" Type="http://schemas.openxmlformats.org/officeDocument/2006/relationships/image" Target="../media/image93.png"/><Relationship Id="rId5" Type="http://schemas.openxmlformats.org/officeDocument/2006/relationships/image" Target="../media/image88.png"/><Relationship Id="rId19" Type="http://schemas.openxmlformats.org/officeDocument/2006/relationships/image" Target="../media/image192.png"/><Relationship Id="rId6" Type="http://schemas.openxmlformats.org/officeDocument/2006/relationships/image" Target="../media/image87.png"/><Relationship Id="rId18" Type="http://schemas.openxmlformats.org/officeDocument/2006/relationships/image" Target="../media/image89.png"/><Relationship Id="rId7" Type="http://schemas.openxmlformats.org/officeDocument/2006/relationships/image" Target="../media/image92.png"/><Relationship Id="rId8" Type="http://schemas.openxmlformats.org/officeDocument/2006/relationships/image" Target="../media/image91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1.png"/><Relationship Id="rId10" Type="http://schemas.openxmlformats.org/officeDocument/2006/relationships/image" Target="../media/image113.png"/><Relationship Id="rId13" Type="http://schemas.openxmlformats.org/officeDocument/2006/relationships/image" Target="../media/image110.png"/><Relationship Id="rId12" Type="http://schemas.openxmlformats.org/officeDocument/2006/relationships/image" Target="../media/image10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9" Type="http://schemas.openxmlformats.org/officeDocument/2006/relationships/image" Target="../media/image100.png"/><Relationship Id="rId15" Type="http://schemas.openxmlformats.org/officeDocument/2006/relationships/image" Target="../media/image108.png"/><Relationship Id="rId14" Type="http://schemas.openxmlformats.org/officeDocument/2006/relationships/image" Target="../media/image106.png"/><Relationship Id="rId17" Type="http://schemas.openxmlformats.org/officeDocument/2006/relationships/image" Target="../media/image119.png"/><Relationship Id="rId16" Type="http://schemas.openxmlformats.org/officeDocument/2006/relationships/image" Target="../media/image112.png"/><Relationship Id="rId5" Type="http://schemas.openxmlformats.org/officeDocument/2006/relationships/image" Target="../media/image99.png"/><Relationship Id="rId19" Type="http://schemas.openxmlformats.org/officeDocument/2006/relationships/image" Target="../media/image107.png"/><Relationship Id="rId6" Type="http://schemas.openxmlformats.org/officeDocument/2006/relationships/image" Target="../media/image98.png"/><Relationship Id="rId18" Type="http://schemas.openxmlformats.org/officeDocument/2006/relationships/image" Target="../media/image146.png"/><Relationship Id="rId7" Type="http://schemas.openxmlformats.org/officeDocument/2006/relationships/image" Target="../media/image136.png"/><Relationship Id="rId8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75" y="612550"/>
            <a:ext cx="838518" cy="97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64" y="3646625"/>
            <a:ext cx="843569" cy="97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650" y="1587449"/>
            <a:ext cx="838518" cy="97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4804" y="612550"/>
            <a:ext cx="838518" cy="97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701" y="4694299"/>
            <a:ext cx="838518" cy="97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29328" y="1587449"/>
            <a:ext cx="838518" cy="97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90168" y="5778150"/>
            <a:ext cx="838518" cy="97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488" y="2598947"/>
            <a:ext cx="838518" cy="97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70826" y="2598947"/>
            <a:ext cx="838518" cy="97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73354" y="3646624"/>
            <a:ext cx="838518" cy="97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90165" y="2598947"/>
            <a:ext cx="838518" cy="97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72945" y="612550"/>
            <a:ext cx="838518" cy="97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4017" y="4694297"/>
            <a:ext cx="838518" cy="97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970993" y="3610449"/>
            <a:ext cx="838518" cy="97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73356" y="4694297"/>
            <a:ext cx="838518" cy="97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009987" y="1587439"/>
            <a:ext cx="838518" cy="974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00" y="621400"/>
            <a:ext cx="853096" cy="9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4810" y="3714125"/>
            <a:ext cx="853096" cy="9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600" y="1613259"/>
            <a:ext cx="853096" cy="9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2245" y="621400"/>
            <a:ext cx="853096" cy="9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9485" y="4764846"/>
            <a:ext cx="853096" cy="9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52245" y="1613259"/>
            <a:ext cx="853096" cy="9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16917" y="621400"/>
            <a:ext cx="853096" cy="9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600" y="2663393"/>
            <a:ext cx="853096" cy="9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54810" y="4766055"/>
            <a:ext cx="853096" cy="9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4155" y="4765171"/>
            <a:ext cx="853096" cy="9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52245" y="2663393"/>
            <a:ext cx="853096" cy="9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19490" y="3713513"/>
            <a:ext cx="853096" cy="9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025617" y="5817968"/>
            <a:ext cx="853096" cy="9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9027" y="3713671"/>
            <a:ext cx="858236" cy="9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16927" y="2663093"/>
            <a:ext cx="853096" cy="99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016925" y="1613259"/>
            <a:ext cx="853096" cy="991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50" y="754150"/>
            <a:ext cx="706171" cy="82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5679" y="754150"/>
            <a:ext cx="660821" cy="90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850" y="1764816"/>
            <a:ext cx="667299" cy="90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00158" y="754150"/>
            <a:ext cx="667299" cy="9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6807" y="1771295"/>
            <a:ext cx="667299" cy="9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71115" y="754150"/>
            <a:ext cx="576598" cy="745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67765" y="1771295"/>
            <a:ext cx="576598" cy="745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5850" y="2788439"/>
            <a:ext cx="583077" cy="745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74546" y="3676013"/>
            <a:ext cx="583077" cy="745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48215" y="4705225"/>
            <a:ext cx="835744" cy="70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2585" y="2788439"/>
            <a:ext cx="835744" cy="70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751987" y="2619995"/>
            <a:ext cx="835744" cy="70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700156" y="3698688"/>
            <a:ext cx="835744" cy="69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25842" y="4646925"/>
            <a:ext cx="706171" cy="82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25850" y="3637139"/>
            <a:ext cx="706171" cy="82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921538" y="4588619"/>
            <a:ext cx="706171" cy="822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00" y="612550"/>
            <a:ext cx="844191" cy="9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8121" y="3801150"/>
            <a:ext cx="844191" cy="9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000" y="1675414"/>
            <a:ext cx="844191" cy="9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68117" y="612550"/>
            <a:ext cx="844191" cy="9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009" y="4863989"/>
            <a:ext cx="844191" cy="9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68117" y="1675414"/>
            <a:ext cx="844191" cy="9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/>
        <p:spPr>
          <a:xfrm>
            <a:off x="1042576" y="3801125"/>
            <a:ext cx="844191" cy="9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7000" y="2738278"/>
            <a:ext cx="844191" cy="9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2571" y="612553"/>
            <a:ext cx="844191" cy="9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68151" y="5852139"/>
            <a:ext cx="844191" cy="9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68117" y="2738278"/>
            <a:ext cx="844191" cy="9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42572" y="1675413"/>
            <a:ext cx="844191" cy="9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68151" y="4826653"/>
            <a:ext cx="844191" cy="9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42572" y="2738264"/>
            <a:ext cx="844191" cy="9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042584" y="4864003"/>
            <a:ext cx="844191" cy="98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56553" y="3801149"/>
            <a:ext cx="844191" cy="98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00" y="647950"/>
            <a:ext cx="820642" cy="9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6477" y="3747600"/>
            <a:ext cx="820642" cy="9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000" y="1681167"/>
            <a:ext cx="820642" cy="9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6479" y="647950"/>
            <a:ext cx="820642" cy="9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7002" y="4780792"/>
            <a:ext cx="820642" cy="9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16479" y="1681167"/>
            <a:ext cx="820642" cy="9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16481" y="4780825"/>
            <a:ext cx="820642" cy="9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7000" y="2714385"/>
            <a:ext cx="820642" cy="9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16752" y="3747610"/>
            <a:ext cx="820642" cy="9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7044" y="3747592"/>
            <a:ext cx="820642" cy="9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16479" y="2714385"/>
            <a:ext cx="820642" cy="9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16746" y="647975"/>
            <a:ext cx="820642" cy="9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16744" y="4780810"/>
            <a:ext cx="820642" cy="9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916483" y="5814042"/>
            <a:ext cx="820642" cy="9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016746" y="2714397"/>
            <a:ext cx="820642" cy="954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016748" y="1681173"/>
            <a:ext cx="820642" cy="95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250" y="807225"/>
            <a:ext cx="634846" cy="72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1453" y="807225"/>
            <a:ext cx="810896" cy="89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250" y="1783502"/>
            <a:ext cx="810896" cy="88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7707" y="807225"/>
            <a:ext cx="805561" cy="88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7503" y="1783502"/>
            <a:ext cx="1050963" cy="7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550" y="3647775"/>
            <a:ext cx="1040294" cy="69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1250" y="2754444"/>
            <a:ext cx="1040294" cy="69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93824" y="1778167"/>
            <a:ext cx="746878" cy="116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1259" y="4621338"/>
            <a:ext cx="741543" cy="116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86901" y="3031856"/>
            <a:ext cx="741543" cy="116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072723" y="3050525"/>
            <a:ext cx="989067" cy="6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84975" y="4659448"/>
            <a:ext cx="805575" cy="87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137525" y="4425775"/>
            <a:ext cx="741550" cy="116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51859" y="5817567"/>
            <a:ext cx="629511" cy="72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817685" y="5817583"/>
            <a:ext cx="629511" cy="72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113802" y="3816079"/>
            <a:ext cx="582533" cy="661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88" y="656775"/>
            <a:ext cx="868859" cy="101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2516" y="1722025"/>
            <a:ext cx="874093" cy="101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913" y="2732198"/>
            <a:ext cx="868859" cy="101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0167" y="3779325"/>
            <a:ext cx="868859" cy="101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344" y="3779332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337" y="1758975"/>
            <a:ext cx="888017" cy="93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25" y="4747721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4167" y="656765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40597" y="2771563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58010" y="3779327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15573" y="4809354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40446" y="2810925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053996" y="656767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040446" y="1729777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058007" y="4809353"/>
            <a:ext cx="888017" cy="931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040446" y="5839373"/>
            <a:ext cx="888017" cy="931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11" y="683325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5655" y="683325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11" y="1671393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09308" y="4639603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5655" y="3671322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27400" y="1671393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09316" y="5675260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911" y="2660798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36610" y="4687194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27408" y="683326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27400" y="2660798"/>
            <a:ext cx="854952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74623" y="3650199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3899" y="4687194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93090" y="2659460"/>
            <a:ext cx="854952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3908" y="3673996"/>
            <a:ext cx="849833" cy="98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95660" y="1671394"/>
            <a:ext cx="849833" cy="988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500" y="886850"/>
            <a:ext cx="471039" cy="119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162" y="886850"/>
            <a:ext cx="1038701" cy="34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987" y="5159345"/>
            <a:ext cx="1044740" cy="34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3162" y="1768540"/>
            <a:ext cx="1044740" cy="33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14525" y="886850"/>
            <a:ext cx="1044740" cy="338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5500" y="2203346"/>
            <a:ext cx="881688" cy="73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14525" y="1321656"/>
            <a:ext cx="881688" cy="72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87211" y="4061646"/>
            <a:ext cx="881688" cy="72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2613" y="5778275"/>
            <a:ext cx="875649" cy="73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5500" y="3030685"/>
            <a:ext cx="1044740" cy="56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69222" y="2173156"/>
            <a:ext cx="1044740" cy="56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346863" y="3024646"/>
            <a:ext cx="1044740" cy="56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400935" y="5503564"/>
            <a:ext cx="1044740" cy="55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05500" y="3688933"/>
            <a:ext cx="471039" cy="119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88226" y="2801204"/>
            <a:ext cx="471039" cy="119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023235" y="3826123"/>
            <a:ext cx="465000" cy="1195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975" y="630250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6405" y="630250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975" y="1676892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97960" y="4767175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6405" y="3800667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17835" y="1676892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06390" y="4816800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4975" y="2723534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06405" y="2723534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4965" y="3770167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17835" y="2723534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17833" y="630250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917828" y="5764184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9495" y="4816792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917833" y="3770184"/>
            <a:ext cx="831305" cy="96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046592" y="1676890"/>
            <a:ext cx="831305" cy="966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871" y="630091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9688" y="4766132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338" y="1651244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42748" y="630091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8277" y="1651244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41216" y="1651244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3812" y="3741400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5338" y="2716657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76744" y="4766128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76748" y="3741392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041216" y="2716657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13800" y="4766136"/>
            <a:ext cx="878285" cy="102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039700" y="5787275"/>
            <a:ext cx="878275" cy="10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078258" y="626475"/>
            <a:ext cx="881381" cy="102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039669" y="3739589"/>
            <a:ext cx="881381" cy="102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076725" y="2714854"/>
            <a:ext cx="881381" cy="1024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550" y="789525"/>
            <a:ext cx="621683" cy="62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877" y="789525"/>
            <a:ext cx="579839" cy="69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550" y="1584563"/>
            <a:ext cx="579839" cy="693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36360" y="789525"/>
            <a:ext cx="585817" cy="693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9033" y="1584563"/>
            <a:ext cx="585817" cy="693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59721" y="5311400"/>
            <a:ext cx="782633" cy="7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2863" y="2545752"/>
            <a:ext cx="782633" cy="7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2866" y="4338677"/>
            <a:ext cx="782633" cy="792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00484" y="1637700"/>
            <a:ext cx="782633" cy="7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80418" y="4515508"/>
            <a:ext cx="741238" cy="61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3574" y="5243164"/>
            <a:ext cx="741238" cy="61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43550" y="3611013"/>
            <a:ext cx="741238" cy="61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20656" y="2589939"/>
            <a:ext cx="741238" cy="61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775824" y="2630671"/>
            <a:ext cx="621683" cy="62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22637" y="5970813"/>
            <a:ext cx="621683" cy="62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80431" y="3611013"/>
            <a:ext cx="621683" cy="62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