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6858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Relationship Id="rId10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F24FF">
            <a:alpha val="74117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22" Type="http://schemas.openxmlformats.org/officeDocument/2006/relationships/image" Target="../media/image22.png"/><Relationship Id="rId21" Type="http://schemas.openxmlformats.org/officeDocument/2006/relationships/image" Target="../media/image8.png"/><Relationship Id="rId24" Type="http://schemas.openxmlformats.org/officeDocument/2006/relationships/image" Target="../media/image21.png"/><Relationship Id="rId23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26" Type="http://schemas.openxmlformats.org/officeDocument/2006/relationships/image" Target="../media/image20.png"/><Relationship Id="rId25" Type="http://schemas.openxmlformats.org/officeDocument/2006/relationships/image" Target="../media/image23.png"/><Relationship Id="rId28" Type="http://schemas.openxmlformats.org/officeDocument/2006/relationships/image" Target="../media/image27.png"/><Relationship Id="rId27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3.png"/><Relationship Id="rId29" Type="http://schemas.openxmlformats.org/officeDocument/2006/relationships/image" Target="../media/image24.png"/><Relationship Id="rId7" Type="http://schemas.openxmlformats.org/officeDocument/2006/relationships/image" Target="../media/image2.png"/><Relationship Id="rId8" Type="http://schemas.openxmlformats.org/officeDocument/2006/relationships/image" Target="../media/image11.png"/><Relationship Id="rId30" Type="http://schemas.openxmlformats.org/officeDocument/2006/relationships/image" Target="../media/image25.png"/><Relationship Id="rId11" Type="http://schemas.openxmlformats.org/officeDocument/2006/relationships/image" Target="../media/image17.png"/><Relationship Id="rId10" Type="http://schemas.openxmlformats.org/officeDocument/2006/relationships/image" Target="../media/image19.png"/><Relationship Id="rId13" Type="http://schemas.openxmlformats.org/officeDocument/2006/relationships/image" Target="../media/image7.png"/><Relationship Id="rId12" Type="http://schemas.openxmlformats.org/officeDocument/2006/relationships/image" Target="../media/image12.png"/><Relationship Id="rId15" Type="http://schemas.openxmlformats.org/officeDocument/2006/relationships/image" Target="../media/image1.png"/><Relationship Id="rId14" Type="http://schemas.openxmlformats.org/officeDocument/2006/relationships/image" Target="../media/image18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9" Type="http://schemas.openxmlformats.org/officeDocument/2006/relationships/image" Target="../media/image10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AC2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hape&#10;&#10;Description automatically generated"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508" y="508664"/>
            <a:ext cx="5998984" cy="812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62" name="Google Shape;62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llusk, gear&#10;&#10;Description automatically generated" id="63" name="Google Shape;63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123113" y="423684"/>
              <a:ext cx="926672" cy="13290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13"/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65" name="Google Shape;6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llusk&#10;&#10;Description automatically generated" id="66" name="Google Shape;66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58686" y="7079368"/>
              <a:ext cx="1316739" cy="11490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3"/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" id="69" name="Google Shape;69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507501" y="3145387"/>
              <a:ext cx="1219306" cy="1225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71" name="Google Shape;71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, circle&#10;&#10;Description automatically generated" id="72" name="Google Shape;72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347845" y="7185679"/>
              <a:ext cx="871804" cy="13412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13"/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74" name="Google Shape;74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011205" y="3069048"/>
              <a:ext cx="1255885" cy="12010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oogle Shape;76;p13"/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77" name="Google Shape;77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hape&#10;&#10;Description automatically generated" id="78" name="Google Shape;78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272174" y="6925569"/>
              <a:ext cx="1341236" cy="640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oogle Shape;79;p13"/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80" name="Google Shape;80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wheel, gear&#10;&#10;Description automatically generated" id="81" name="Google Shape;81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70944" y="2739452"/>
              <a:ext cx="1322947" cy="816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13"/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83" name="Google Shape;83;p1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" id="84" name="Google Shape;84;p1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008808" y="4714621"/>
              <a:ext cx="1121761" cy="11217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3"/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86" name="Google Shape;86;p1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04970" y="5294225"/>
              <a:ext cx="1329043" cy="12619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3"/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hape&#10;&#10;Description automatically generated" id="90" name="Google Shape;90;p1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58063" y="318470"/>
              <a:ext cx="1292464" cy="585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3"/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llusk, gear&#10;&#10;Description automatically generated" id="93" name="Google Shape;93;p1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075674" y="251708"/>
              <a:ext cx="1316850" cy="11522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ear, metalware, wheel&#10;&#10;Description automatically generated" id="96" name="Google Shape;96;p1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406566" y="4984007"/>
              <a:ext cx="1194920" cy="11949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-3148474" y="5400426"/>
            <a:ext cx="2833794" cy="3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