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hyperlink" Target="http://www.mariogames.be/Goldie_And_Bear_Fairy_Tale_Forest_Adventures_Game" TargetMode="External"/><Relationship Id="rId11" Type="http://schemas.openxmlformats.org/officeDocument/2006/relationships/image" Target="../media/image5.png"/><Relationship Id="rId10" Type="http://schemas.openxmlformats.org/officeDocument/2006/relationships/hyperlink" Target="https://www.digipuzzle.net/education/fairytales/" TargetMode="External"/><Relationship Id="rId9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hyperlink" Target="http://www.grimmfairytales.com/en/stories" TargetMode="External"/><Relationship Id="rId7" Type="http://schemas.openxmlformats.org/officeDocument/2006/relationships/image" Target="../media/image1.png"/><Relationship Id="rId8" Type="http://schemas.openxmlformats.org/officeDocument/2006/relationships/hyperlink" Target="https://www.storynory.com/category/fairy-tales/small-stori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7650" y="1480500"/>
            <a:ext cx="2286314" cy="14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86225" y="1480500"/>
            <a:ext cx="1995190" cy="14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081850" y="3857625"/>
            <a:ext cx="2784300" cy="1147800"/>
          </a:xfrm>
          <a:prstGeom prst="rect">
            <a:avLst/>
          </a:prstGeom>
          <a:solidFill>
            <a:srgbClr val="FFFFFF">
              <a:alpha val="6201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Click on the laptop screens and then click the link to play</a:t>
            </a:r>
            <a:endParaRPr sz="2100"/>
          </a:p>
        </p:txBody>
      </p:sp>
      <p:pic>
        <p:nvPicPr>
          <p:cNvPr id="57" name="Google Shape;57;p1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6100" y="3128625"/>
            <a:ext cx="1689325" cy="136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19300" y="3160425"/>
            <a:ext cx="2391349" cy="145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